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5.wav" ContentType="audio/x-wav"/>
  <Override PartName="/ppt/media/audio26.wav" ContentType="audio/x-wav"/>
  <Override PartName="/ppt/media/audio28.wav" ContentType="audio/x-wav"/>
  <Override PartName="/ppt/media/audio29.wav" ContentType="audio/x-wav"/>
  <Override PartName="/ppt/media/audio31.wav" ContentType="audio/x-wav"/>
  <Override PartName="/ppt/media/audio32.wav" ContentType="audio/x-wav"/>
  <Override PartName="/ppt/media/audio33.wav" ContentType="audio/x-wav"/>
  <Override PartName="/ppt/media/audio34.wav" ContentType="audio/x-wav"/>
  <Override PartName="/ppt/media/audio35.wav" ContentType="audio/x-wav"/>
  <Override PartName="/ppt/media/audio40.wav" ContentType="audio/x-wav"/>
  <Override PartName="/ppt/media/audio41.wav" ContentType="audio/x-wav"/>
  <Override PartName="/ppt/media/audio43.wav" ContentType="audio/x-wav"/>
  <Override PartName="/ppt/media/audio45.wav" ContentType="audio/x-wav"/>
  <Override PartName="/ppt/media/audio46.wav" ContentType="audio/x-wav"/>
  <Override PartName="/ppt/media/audio48.wav" ContentType="audio/x-wav"/>
  <Override PartName="/ppt/media/audio52.wav" ContentType="audio/x-wav"/>
  <Override PartName="/ppt/media/audio53.wav" ContentType="audio/x-wav"/>
  <Override PartName="/ppt/media/audio54.wav" ContentType="audio/x-wav"/>
  <Override PartName="/ppt/media/audio56.wav" ContentType="audio/x-wav"/>
  <Override PartName="/ppt/media/audio57.wav" ContentType="audio/x-wav"/>
  <Override PartName="/ppt/media/audio58.wav" ContentType="audio/x-wav"/>
  <Override PartName="/ppt/media/audio59.wav" ContentType="audio/x-wav"/>
  <Override PartName="/ppt/media/audio61.wav" ContentType="audio/x-wav"/>
  <Override PartName="/ppt/media/audio64.wav" ContentType="audio/x-wav"/>
  <Override PartName="/ppt/media/audio65.wav" ContentType="audio/x-wav"/>
  <Override PartName="/ppt/media/audio66.wav" ContentType="audio/x-wav"/>
  <Override PartName="/ppt/media/audio67.wav" ContentType="audio/x-wav"/>
  <Override PartName="/ppt/media/audio75.wav" ContentType="audio/x-wav"/>
  <Override PartName="/ppt/media/audio76.wav" ContentType="audio/x-wav"/>
  <Override PartName="/ppt/media/audio77.wav" ContentType="audio/x-wav"/>
  <Override PartName="/ppt/media/audio78.wav" ContentType="audio/x-wav"/>
  <Override PartName="/ppt/media/audio81.wav" ContentType="audio/x-wav"/>
  <Override PartName="/ppt/media/audio83.wav" ContentType="audio/x-wav"/>
  <Override PartName="/ppt/media/audio84.wav" ContentType="audio/x-wav"/>
  <Override PartName="/ppt/media/audio85.wav" ContentType="audio/x-wav"/>
  <Override PartName="/ppt/media/audio86.wav" ContentType="audio/x-wav"/>
  <Override PartName="/ppt/media/audio87.wav" ContentType="audio/x-wav"/>
  <Override PartName="/ppt/media/audio88.wav" ContentType="audio/x-wav"/>
  <Override PartName="/ppt/media/audio89.wav" ContentType="audio/x-wav"/>
  <Override PartName="/ppt/media/audio91.wav" ContentType="audio/x-wav"/>
  <Override PartName="/ppt/media/audio92.wav" ContentType="audio/x-wav"/>
  <Override PartName="/ppt/media/audio94.wav" ContentType="audio/x-wav"/>
  <Override PartName="/ppt/media/audio96.wav" ContentType="audio/x-wav"/>
  <Override PartName="/ppt/media/audio97.wav" ContentType="audio/x-wav"/>
  <Override PartName="/ppt/media/audio98.wav" ContentType="audio/x-wav"/>
  <Override PartName="/ppt/media/audio99.wav" ContentType="audio/x-wav"/>
  <Override PartName="/ppt/media/audio100.wav" ContentType="audio/x-wav"/>
  <Override PartName="/ppt/media/audio101.wav" ContentType="audio/x-wav"/>
  <Override PartName="/ppt/media/audio104.wav" ContentType="audio/x-wav"/>
  <Override PartName="/ppt/media/audio107.wav" ContentType="audio/x-wav"/>
  <Override PartName="/ppt/media/audio108.wav" ContentType="audio/x-wav"/>
  <Override PartName="/ppt/media/audio109.wav" ContentType="audio/x-wav"/>
  <Override PartName="/ppt/media/audio110.wav" ContentType="audio/x-wav"/>
  <Override PartName="/ppt/media/audio111.wav" ContentType="audio/x-wav"/>
  <Override PartName="/ppt/media/audio112.wav" ContentType="audio/x-wav"/>
  <Override PartName="/ppt/media/audio113.wav" ContentType="audio/x-wav"/>
  <Override PartName="/ppt/media/audio114.wav" ContentType="audio/x-wav"/>
  <Override PartName="/ppt/media/audio115.wav" ContentType="audio/x-wav"/>
  <Override PartName="/ppt/media/audio116.wav" ContentType="audio/x-wav"/>
  <Override PartName="/ppt/media/audio117.wav" ContentType="audio/x-wav"/>
  <Override PartName="/ppt/media/audio118.wav" ContentType="audio/x-wav"/>
  <Override PartName="/ppt/media/audio120.wav" ContentType="audio/x-wav"/>
  <Override PartName="/ppt/media/audio123.wav" ContentType="audio/x-wav"/>
  <Override PartName="/ppt/media/audio124.wav" ContentType="audio/x-wav"/>
  <Override PartName="/ppt/media/audio125.wav" ContentType="audio/x-wav"/>
  <Override PartName="/ppt/media/audio126.wav" ContentType="audio/x-wav"/>
  <Override PartName="/ppt/media/audio127.wav" ContentType="audio/x-wav"/>
  <Override PartName="/ppt/media/audio129.wav" ContentType="audio/x-wav"/>
  <Override PartName="/ppt/media/audio131.wav" ContentType="audio/x-wav"/>
  <Override PartName="/ppt/media/audio132.wav" ContentType="audio/x-wav"/>
  <Override PartName="/ppt/media/audio133.wav" ContentType="audio/x-wav"/>
  <Override PartName="/ppt/media/audio134.wav" ContentType="audio/x-wav"/>
  <Override PartName="/ppt/media/audio135.wav" ContentType="audio/x-wav"/>
  <Override PartName="/ppt/media/audio138.wav" ContentType="audio/x-wav"/>
  <Override PartName="/ppt/media/audio139.wav" ContentType="audio/x-wav"/>
  <Override PartName="/ppt/media/audio140.wav" ContentType="audio/x-wav"/>
  <Override PartName="/ppt/media/audio141.wav" ContentType="audio/x-wav"/>
  <Override PartName="/ppt/media/audio143.wav" ContentType="audio/x-wav"/>
  <Override PartName="/ppt/media/audio144.wav" ContentType="audio/x-wav"/>
  <Override PartName="/ppt/media/audio146.wav" ContentType="audio/x-wav"/>
  <Override PartName="/ppt/media/audio148.wav" ContentType="audio/x-wav"/>
  <Override PartName="/ppt/media/audio150.wav" ContentType="audio/x-wav"/>
  <Override PartName="/ppt/media/audio153.wav" ContentType="audio/x-wav"/>
  <Override PartName="/ppt/media/audio156.wav" ContentType="audio/x-wav"/>
  <Override PartName="/ppt/media/audio157.wav" ContentType="audio/x-wav"/>
  <Override PartName="/ppt/media/audio158.wav" ContentType="audio/x-wav"/>
  <Override PartName="/ppt/media/audio159.wav" ContentType="audio/x-wav"/>
  <Override PartName="/ppt/media/audio161.wav" ContentType="audio/x-wav"/>
  <Override PartName="/ppt/media/audio162.wav" ContentType="audio/x-wav"/>
  <Override PartName="/ppt/media/audio165.wav" ContentType="audio/x-wav"/>
  <Override PartName="/ppt/media/audio166.wav" ContentType="audio/x-wav"/>
  <Override PartName="/ppt/media/audio167.wav" ContentType="audio/x-wav"/>
  <Override PartName="/ppt/media/audio170.wav" ContentType="audio/x-wav"/>
  <Override PartName="/ppt/media/audio171.wav" ContentType="audio/x-wav"/>
  <Override PartName="/ppt/media/audio17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132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07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23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67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6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6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4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8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90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88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9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949F-6AF5-4C8F-A195-A057AB15889D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3881-1267-4977-A9EB-C19F13EB99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8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audio" Target="../media/audio17.wav"/><Relationship Id="rId26" Type="http://schemas.openxmlformats.org/officeDocument/2006/relationships/audio" Target="../media/audio25.wav"/><Relationship Id="rId39" Type="http://schemas.openxmlformats.org/officeDocument/2006/relationships/audio" Target="../media/audio38.wav"/><Relationship Id="rId3" Type="http://schemas.openxmlformats.org/officeDocument/2006/relationships/audio" Target="../media/audio2.wav"/><Relationship Id="rId21" Type="http://schemas.openxmlformats.org/officeDocument/2006/relationships/audio" Target="../media/audio20.wav"/><Relationship Id="rId34" Type="http://schemas.openxmlformats.org/officeDocument/2006/relationships/audio" Target="../media/audio33.wav"/><Relationship Id="rId42" Type="http://schemas.openxmlformats.org/officeDocument/2006/relationships/audio" Target="../media/audio41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5" Type="http://schemas.openxmlformats.org/officeDocument/2006/relationships/audio" Target="../media/audio24.wav"/><Relationship Id="rId33" Type="http://schemas.openxmlformats.org/officeDocument/2006/relationships/audio" Target="../media/audio32.wav"/><Relationship Id="rId38" Type="http://schemas.openxmlformats.org/officeDocument/2006/relationships/audio" Target="../media/audio37.wav"/><Relationship Id="rId46" Type="http://schemas.openxmlformats.org/officeDocument/2006/relationships/audio" Target="../media/audio45.wav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0" Type="http://schemas.openxmlformats.org/officeDocument/2006/relationships/audio" Target="../media/audio19.wav"/><Relationship Id="rId29" Type="http://schemas.openxmlformats.org/officeDocument/2006/relationships/audio" Target="../media/audio28.wav"/><Relationship Id="rId41" Type="http://schemas.openxmlformats.org/officeDocument/2006/relationships/audio" Target="../media/audio40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audio" Target="../media/audio23.wav"/><Relationship Id="rId32" Type="http://schemas.openxmlformats.org/officeDocument/2006/relationships/audio" Target="../media/audio31.wav"/><Relationship Id="rId37" Type="http://schemas.openxmlformats.org/officeDocument/2006/relationships/audio" Target="../media/audio36.wav"/><Relationship Id="rId40" Type="http://schemas.openxmlformats.org/officeDocument/2006/relationships/audio" Target="../media/audio39.wav"/><Relationship Id="rId45" Type="http://schemas.openxmlformats.org/officeDocument/2006/relationships/audio" Target="../media/audio44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23" Type="http://schemas.openxmlformats.org/officeDocument/2006/relationships/audio" Target="../media/audio22.wav"/><Relationship Id="rId28" Type="http://schemas.openxmlformats.org/officeDocument/2006/relationships/audio" Target="../media/audio27.wav"/><Relationship Id="rId36" Type="http://schemas.openxmlformats.org/officeDocument/2006/relationships/audio" Target="../media/audio35.wav"/><Relationship Id="rId10" Type="http://schemas.openxmlformats.org/officeDocument/2006/relationships/audio" Target="../media/audio9.wav"/><Relationship Id="rId19" Type="http://schemas.openxmlformats.org/officeDocument/2006/relationships/audio" Target="../media/audio18.wav"/><Relationship Id="rId31" Type="http://schemas.openxmlformats.org/officeDocument/2006/relationships/audio" Target="../media/audio30.wav"/><Relationship Id="rId44" Type="http://schemas.openxmlformats.org/officeDocument/2006/relationships/audio" Target="../media/audio43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audio" Target="../media/audio21.wav"/><Relationship Id="rId27" Type="http://schemas.openxmlformats.org/officeDocument/2006/relationships/audio" Target="../media/audio26.wav"/><Relationship Id="rId30" Type="http://schemas.openxmlformats.org/officeDocument/2006/relationships/audio" Target="../media/audio29.wav"/><Relationship Id="rId35" Type="http://schemas.openxmlformats.org/officeDocument/2006/relationships/audio" Target="../media/audio34.wav"/><Relationship Id="rId43" Type="http://schemas.openxmlformats.org/officeDocument/2006/relationships/audio" Target="../media/audio4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57.wav"/><Relationship Id="rId18" Type="http://schemas.openxmlformats.org/officeDocument/2006/relationships/audio" Target="../media/audio62.wav"/><Relationship Id="rId26" Type="http://schemas.openxmlformats.org/officeDocument/2006/relationships/audio" Target="../media/audio70.wav"/><Relationship Id="rId39" Type="http://schemas.openxmlformats.org/officeDocument/2006/relationships/audio" Target="../media/audio83.wav"/><Relationship Id="rId21" Type="http://schemas.openxmlformats.org/officeDocument/2006/relationships/audio" Target="../media/audio65.wav"/><Relationship Id="rId34" Type="http://schemas.openxmlformats.org/officeDocument/2006/relationships/audio" Target="../media/audio78.wav"/><Relationship Id="rId42" Type="http://schemas.openxmlformats.org/officeDocument/2006/relationships/audio" Target="../media/audio86.wav"/><Relationship Id="rId47" Type="http://schemas.openxmlformats.org/officeDocument/2006/relationships/audio" Target="../media/audio91.wav"/><Relationship Id="rId50" Type="http://schemas.openxmlformats.org/officeDocument/2006/relationships/audio" Target="../media/audio94.wav"/><Relationship Id="rId55" Type="http://schemas.openxmlformats.org/officeDocument/2006/relationships/audio" Target="../media/audio99.wav"/><Relationship Id="rId7" Type="http://schemas.openxmlformats.org/officeDocument/2006/relationships/audio" Target="../media/audio51.wav"/><Relationship Id="rId12" Type="http://schemas.openxmlformats.org/officeDocument/2006/relationships/audio" Target="../media/audio56.wav"/><Relationship Id="rId17" Type="http://schemas.openxmlformats.org/officeDocument/2006/relationships/audio" Target="../media/audio61.wav"/><Relationship Id="rId25" Type="http://schemas.openxmlformats.org/officeDocument/2006/relationships/audio" Target="../media/audio69.wav"/><Relationship Id="rId33" Type="http://schemas.openxmlformats.org/officeDocument/2006/relationships/audio" Target="../media/audio77.wav"/><Relationship Id="rId38" Type="http://schemas.openxmlformats.org/officeDocument/2006/relationships/audio" Target="../media/audio82.wav"/><Relationship Id="rId46" Type="http://schemas.openxmlformats.org/officeDocument/2006/relationships/audio" Target="../media/audio90.wav"/><Relationship Id="rId2" Type="http://schemas.openxmlformats.org/officeDocument/2006/relationships/audio" Target="../media/audio46.wav"/><Relationship Id="rId16" Type="http://schemas.openxmlformats.org/officeDocument/2006/relationships/audio" Target="../media/audio60.wav"/><Relationship Id="rId20" Type="http://schemas.openxmlformats.org/officeDocument/2006/relationships/audio" Target="../media/audio64.wav"/><Relationship Id="rId29" Type="http://schemas.openxmlformats.org/officeDocument/2006/relationships/audio" Target="../media/audio73.wav"/><Relationship Id="rId41" Type="http://schemas.openxmlformats.org/officeDocument/2006/relationships/audio" Target="../media/audio85.wav"/><Relationship Id="rId54" Type="http://schemas.openxmlformats.org/officeDocument/2006/relationships/audio" Target="../media/audio9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0.wav"/><Relationship Id="rId11" Type="http://schemas.openxmlformats.org/officeDocument/2006/relationships/audio" Target="../media/audio55.wav"/><Relationship Id="rId24" Type="http://schemas.openxmlformats.org/officeDocument/2006/relationships/audio" Target="../media/audio68.wav"/><Relationship Id="rId32" Type="http://schemas.openxmlformats.org/officeDocument/2006/relationships/audio" Target="../media/audio76.wav"/><Relationship Id="rId37" Type="http://schemas.openxmlformats.org/officeDocument/2006/relationships/audio" Target="../media/audio81.wav"/><Relationship Id="rId40" Type="http://schemas.openxmlformats.org/officeDocument/2006/relationships/audio" Target="../media/audio84.wav"/><Relationship Id="rId45" Type="http://schemas.openxmlformats.org/officeDocument/2006/relationships/audio" Target="../media/audio89.wav"/><Relationship Id="rId53" Type="http://schemas.openxmlformats.org/officeDocument/2006/relationships/audio" Target="../media/audio97.wav"/><Relationship Id="rId5" Type="http://schemas.openxmlformats.org/officeDocument/2006/relationships/audio" Target="../media/audio49.wav"/><Relationship Id="rId15" Type="http://schemas.openxmlformats.org/officeDocument/2006/relationships/audio" Target="../media/audio59.wav"/><Relationship Id="rId23" Type="http://schemas.openxmlformats.org/officeDocument/2006/relationships/audio" Target="../media/audio67.wav"/><Relationship Id="rId28" Type="http://schemas.openxmlformats.org/officeDocument/2006/relationships/audio" Target="../media/audio72.wav"/><Relationship Id="rId36" Type="http://schemas.openxmlformats.org/officeDocument/2006/relationships/audio" Target="../media/audio80.wav"/><Relationship Id="rId49" Type="http://schemas.openxmlformats.org/officeDocument/2006/relationships/audio" Target="../media/audio93.wav"/><Relationship Id="rId10" Type="http://schemas.openxmlformats.org/officeDocument/2006/relationships/audio" Target="../media/audio54.wav"/><Relationship Id="rId19" Type="http://schemas.openxmlformats.org/officeDocument/2006/relationships/audio" Target="../media/audio63.wav"/><Relationship Id="rId31" Type="http://schemas.openxmlformats.org/officeDocument/2006/relationships/audio" Target="../media/audio75.wav"/><Relationship Id="rId44" Type="http://schemas.openxmlformats.org/officeDocument/2006/relationships/audio" Target="../media/audio88.wav"/><Relationship Id="rId52" Type="http://schemas.openxmlformats.org/officeDocument/2006/relationships/audio" Target="../media/audio96.wav"/><Relationship Id="rId4" Type="http://schemas.openxmlformats.org/officeDocument/2006/relationships/audio" Target="../media/audio48.wav"/><Relationship Id="rId9" Type="http://schemas.openxmlformats.org/officeDocument/2006/relationships/audio" Target="../media/audio53.wav"/><Relationship Id="rId14" Type="http://schemas.openxmlformats.org/officeDocument/2006/relationships/audio" Target="../media/audio58.wav"/><Relationship Id="rId22" Type="http://schemas.openxmlformats.org/officeDocument/2006/relationships/audio" Target="../media/audio66.wav"/><Relationship Id="rId27" Type="http://schemas.openxmlformats.org/officeDocument/2006/relationships/audio" Target="../media/audio71.wav"/><Relationship Id="rId30" Type="http://schemas.openxmlformats.org/officeDocument/2006/relationships/audio" Target="../media/audio74.wav"/><Relationship Id="rId35" Type="http://schemas.openxmlformats.org/officeDocument/2006/relationships/audio" Target="../media/audio79.wav"/><Relationship Id="rId43" Type="http://schemas.openxmlformats.org/officeDocument/2006/relationships/audio" Target="../media/audio87.wav"/><Relationship Id="rId48" Type="http://schemas.openxmlformats.org/officeDocument/2006/relationships/audio" Target="../media/audio92.wav"/><Relationship Id="rId8" Type="http://schemas.openxmlformats.org/officeDocument/2006/relationships/audio" Target="../media/audio52.wav"/><Relationship Id="rId51" Type="http://schemas.openxmlformats.org/officeDocument/2006/relationships/audio" Target="../media/audio95.wav"/><Relationship Id="rId3" Type="http://schemas.openxmlformats.org/officeDocument/2006/relationships/audio" Target="../media/audio4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6.wav"/><Relationship Id="rId13" Type="http://schemas.openxmlformats.org/officeDocument/2006/relationships/audio" Target="../media/audio111.wav"/><Relationship Id="rId18" Type="http://schemas.openxmlformats.org/officeDocument/2006/relationships/audio" Target="../media/audio116.wav"/><Relationship Id="rId26" Type="http://schemas.openxmlformats.org/officeDocument/2006/relationships/audio" Target="../media/audio124.wav"/><Relationship Id="rId39" Type="http://schemas.openxmlformats.org/officeDocument/2006/relationships/audio" Target="../media/audio137.wav"/><Relationship Id="rId3" Type="http://schemas.openxmlformats.org/officeDocument/2006/relationships/audio" Target="../media/audio101.wav"/><Relationship Id="rId21" Type="http://schemas.openxmlformats.org/officeDocument/2006/relationships/audio" Target="../media/audio119.wav"/><Relationship Id="rId34" Type="http://schemas.openxmlformats.org/officeDocument/2006/relationships/audio" Target="../media/audio132.wav"/><Relationship Id="rId42" Type="http://schemas.openxmlformats.org/officeDocument/2006/relationships/audio" Target="../media/audio140.wav"/><Relationship Id="rId47" Type="http://schemas.openxmlformats.org/officeDocument/2006/relationships/audio" Target="../media/audio145.wav"/><Relationship Id="rId7" Type="http://schemas.openxmlformats.org/officeDocument/2006/relationships/audio" Target="../media/audio105.wav"/><Relationship Id="rId12" Type="http://schemas.openxmlformats.org/officeDocument/2006/relationships/audio" Target="../media/audio110.wav"/><Relationship Id="rId17" Type="http://schemas.openxmlformats.org/officeDocument/2006/relationships/audio" Target="../media/audio115.wav"/><Relationship Id="rId25" Type="http://schemas.openxmlformats.org/officeDocument/2006/relationships/audio" Target="../media/audio123.wav"/><Relationship Id="rId33" Type="http://schemas.openxmlformats.org/officeDocument/2006/relationships/audio" Target="../media/audio131.wav"/><Relationship Id="rId38" Type="http://schemas.openxmlformats.org/officeDocument/2006/relationships/audio" Target="../media/audio136.wav"/><Relationship Id="rId46" Type="http://schemas.openxmlformats.org/officeDocument/2006/relationships/audio" Target="../media/audio144.wav"/><Relationship Id="rId2" Type="http://schemas.openxmlformats.org/officeDocument/2006/relationships/audio" Target="../media/audio100.wav"/><Relationship Id="rId16" Type="http://schemas.openxmlformats.org/officeDocument/2006/relationships/audio" Target="../media/audio114.wav"/><Relationship Id="rId20" Type="http://schemas.openxmlformats.org/officeDocument/2006/relationships/audio" Target="../media/audio118.wav"/><Relationship Id="rId29" Type="http://schemas.openxmlformats.org/officeDocument/2006/relationships/audio" Target="../media/audio127.wav"/><Relationship Id="rId41" Type="http://schemas.openxmlformats.org/officeDocument/2006/relationships/audio" Target="../media/audio13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4.wav"/><Relationship Id="rId11" Type="http://schemas.openxmlformats.org/officeDocument/2006/relationships/audio" Target="../media/audio109.wav"/><Relationship Id="rId24" Type="http://schemas.openxmlformats.org/officeDocument/2006/relationships/audio" Target="../media/audio122.wav"/><Relationship Id="rId32" Type="http://schemas.openxmlformats.org/officeDocument/2006/relationships/audio" Target="../media/audio130.wav"/><Relationship Id="rId37" Type="http://schemas.openxmlformats.org/officeDocument/2006/relationships/audio" Target="../media/audio135.wav"/><Relationship Id="rId40" Type="http://schemas.openxmlformats.org/officeDocument/2006/relationships/audio" Target="../media/audio138.wav"/><Relationship Id="rId45" Type="http://schemas.openxmlformats.org/officeDocument/2006/relationships/audio" Target="../media/audio143.wav"/><Relationship Id="rId5" Type="http://schemas.openxmlformats.org/officeDocument/2006/relationships/audio" Target="../media/audio103.wav"/><Relationship Id="rId15" Type="http://schemas.openxmlformats.org/officeDocument/2006/relationships/audio" Target="../media/audio113.wav"/><Relationship Id="rId23" Type="http://schemas.openxmlformats.org/officeDocument/2006/relationships/audio" Target="../media/audio121.wav"/><Relationship Id="rId28" Type="http://schemas.openxmlformats.org/officeDocument/2006/relationships/audio" Target="../media/audio126.wav"/><Relationship Id="rId36" Type="http://schemas.openxmlformats.org/officeDocument/2006/relationships/audio" Target="../media/audio134.wav"/><Relationship Id="rId10" Type="http://schemas.openxmlformats.org/officeDocument/2006/relationships/audio" Target="../media/audio108.wav"/><Relationship Id="rId19" Type="http://schemas.openxmlformats.org/officeDocument/2006/relationships/audio" Target="../media/audio117.wav"/><Relationship Id="rId31" Type="http://schemas.openxmlformats.org/officeDocument/2006/relationships/audio" Target="../media/audio129.wav"/><Relationship Id="rId44" Type="http://schemas.openxmlformats.org/officeDocument/2006/relationships/audio" Target="../media/audio142.wav"/><Relationship Id="rId4" Type="http://schemas.openxmlformats.org/officeDocument/2006/relationships/audio" Target="../media/audio102.wav"/><Relationship Id="rId9" Type="http://schemas.openxmlformats.org/officeDocument/2006/relationships/audio" Target="../media/audio107.wav"/><Relationship Id="rId14" Type="http://schemas.openxmlformats.org/officeDocument/2006/relationships/audio" Target="../media/audio112.wav"/><Relationship Id="rId22" Type="http://schemas.openxmlformats.org/officeDocument/2006/relationships/audio" Target="../media/audio120.wav"/><Relationship Id="rId27" Type="http://schemas.openxmlformats.org/officeDocument/2006/relationships/audio" Target="../media/audio125.wav"/><Relationship Id="rId30" Type="http://schemas.openxmlformats.org/officeDocument/2006/relationships/audio" Target="../media/audio128.wav"/><Relationship Id="rId35" Type="http://schemas.openxmlformats.org/officeDocument/2006/relationships/audio" Target="../media/audio133.wav"/><Relationship Id="rId43" Type="http://schemas.openxmlformats.org/officeDocument/2006/relationships/audio" Target="../media/audio141.wav"/><Relationship Id="rId48" Type="http://schemas.openxmlformats.org/officeDocument/2006/relationships/audio" Target="../media/audio14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3.wav"/><Relationship Id="rId13" Type="http://schemas.openxmlformats.org/officeDocument/2006/relationships/audio" Target="../media/audio158.wav"/><Relationship Id="rId18" Type="http://schemas.openxmlformats.org/officeDocument/2006/relationships/audio" Target="../media/audio163.wav"/><Relationship Id="rId26" Type="http://schemas.openxmlformats.org/officeDocument/2006/relationships/audio" Target="../media/audio171.wav"/><Relationship Id="rId3" Type="http://schemas.openxmlformats.org/officeDocument/2006/relationships/audio" Target="../media/audio148.wav"/><Relationship Id="rId21" Type="http://schemas.openxmlformats.org/officeDocument/2006/relationships/audio" Target="../media/audio166.wav"/><Relationship Id="rId7" Type="http://schemas.openxmlformats.org/officeDocument/2006/relationships/audio" Target="../media/audio152.wav"/><Relationship Id="rId12" Type="http://schemas.openxmlformats.org/officeDocument/2006/relationships/audio" Target="../media/audio157.wav"/><Relationship Id="rId17" Type="http://schemas.openxmlformats.org/officeDocument/2006/relationships/audio" Target="../media/audio162.wav"/><Relationship Id="rId25" Type="http://schemas.openxmlformats.org/officeDocument/2006/relationships/audio" Target="../media/audio170.wav"/><Relationship Id="rId2" Type="http://schemas.openxmlformats.org/officeDocument/2006/relationships/audio" Target="../media/audio147.wav"/><Relationship Id="rId16" Type="http://schemas.openxmlformats.org/officeDocument/2006/relationships/audio" Target="../media/audio161.wav"/><Relationship Id="rId20" Type="http://schemas.openxmlformats.org/officeDocument/2006/relationships/audio" Target="../media/audio16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1.wav"/><Relationship Id="rId11" Type="http://schemas.openxmlformats.org/officeDocument/2006/relationships/audio" Target="../media/audio156.wav"/><Relationship Id="rId24" Type="http://schemas.openxmlformats.org/officeDocument/2006/relationships/audio" Target="../media/audio169.wav"/><Relationship Id="rId5" Type="http://schemas.openxmlformats.org/officeDocument/2006/relationships/audio" Target="../media/audio150.wav"/><Relationship Id="rId15" Type="http://schemas.openxmlformats.org/officeDocument/2006/relationships/audio" Target="../media/audio160.wav"/><Relationship Id="rId23" Type="http://schemas.openxmlformats.org/officeDocument/2006/relationships/audio" Target="../media/audio168.wav"/><Relationship Id="rId28" Type="http://schemas.openxmlformats.org/officeDocument/2006/relationships/audio" Target="../media/audio173.wav"/><Relationship Id="rId10" Type="http://schemas.openxmlformats.org/officeDocument/2006/relationships/audio" Target="../media/audio155.wav"/><Relationship Id="rId19" Type="http://schemas.openxmlformats.org/officeDocument/2006/relationships/audio" Target="../media/audio164.wav"/><Relationship Id="rId4" Type="http://schemas.openxmlformats.org/officeDocument/2006/relationships/audio" Target="../media/audio149.wav"/><Relationship Id="rId9" Type="http://schemas.openxmlformats.org/officeDocument/2006/relationships/audio" Target="../media/audio154.wav"/><Relationship Id="rId14" Type="http://schemas.openxmlformats.org/officeDocument/2006/relationships/audio" Target="../media/audio159.wav"/><Relationship Id="rId22" Type="http://schemas.openxmlformats.org/officeDocument/2006/relationships/audio" Target="../media/audio167.wav"/><Relationship Id="rId27" Type="http://schemas.openxmlformats.org/officeDocument/2006/relationships/audio" Target="../media/audio17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360485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IRREGULAR VERBS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37770"/>
              </p:ext>
            </p:extLst>
          </p:nvPr>
        </p:nvGraphicFramePr>
        <p:xfrm>
          <a:off x="0" y="712967"/>
          <a:ext cx="5405120" cy="256043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300460502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405281115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649905805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1954007594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Form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Participle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Translation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80292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91938"/>
              </p:ext>
            </p:extLst>
          </p:nvPr>
        </p:nvGraphicFramePr>
        <p:xfrm>
          <a:off x="6786880" y="681140"/>
          <a:ext cx="5405120" cy="256043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1706803204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1785119050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309251491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484971821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Form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Past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 Participle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Translation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1648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29526"/>
              </p:ext>
            </p:extLst>
          </p:nvPr>
        </p:nvGraphicFramePr>
        <p:xfrm>
          <a:off x="0" y="969020"/>
          <a:ext cx="5405120" cy="5888989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" name="awake.wav"/>
                          </a:hlinkClick>
                        </a:rPr>
                        <a:t>awake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awoke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awoken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svegliare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" name="be.wav"/>
                          </a:hlinkClick>
                        </a:rPr>
                        <a:t>be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was, were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" name="bear.wav"/>
                          </a:hlinkClick>
                        </a:rPr>
                        <a:t>bear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born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nascere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" name="beat.wav"/>
                          </a:hlinkClick>
                        </a:rPr>
                        <a:t>beat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colpire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6" name="become.wav"/>
                          </a:hlinkClick>
                        </a:rPr>
                        <a:t>become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became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become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diventare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7" name="begin.wav"/>
                          </a:hlinkClick>
                        </a:rPr>
                        <a:t>begin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began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begun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iniziare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8" name="D-Speech bend.wav"/>
                          </a:hlinkClick>
                        </a:rPr>
                        <a:t>bend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piegare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9" name="D-Speech beset.wav"/>
                          </a:hlinkClick>
                        </a:rPr>
                        <a:t>beset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beset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beset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assalire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0" name="D-Speech bet.wav"/>
                          </a:hlinkClick>
                        </a:rPr>
                        <a:t>bet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scommettere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1" name="D-Speech bid.wav"/>
                          </a:hlinkClick>
                        </a:rPr>
                        <a:t>bid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bid/bade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bid/bidden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offrire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2" name="D-Speech bind.wav"/>
                          </a:hlinkClick>
                        </a:rPr>
                        <a:t>bind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legare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3" name="D-Speech bite.wav"/>
                          </a:hlinkClick>
                        </a:rPr>
                        <a:t>bite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bitten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4" name="D-Speech bleed.wav"/>
                          </a:hlinkClick>
                        </a:rPr>
                        <a:t>bleed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sanguinare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5" name="D-Speech blow.wav"/>
                          </a:hlinkClick>
                        </a:rPr>
                        <a:t>blow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soffiare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6" name="D-Speech break.wav"/>
                          </a:hlinkClick>
                        </a:rPr>
                        <a:t>break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broke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rompere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7" name="D-Speech breed.wav"/>
                          </a:hlinkClick>
                        </a:rPr>
                        <a:t>breed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allevare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8" name="D-Speech bring.wav"/>
                          </a:hlinkClick>
                        </a:rPr>
                        <a:t>bring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portare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9" name="D-Speech broadcast.wav"/>
                          </a:hlinkClick>
                        </a:rPr>
                        <a:t>broadcast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broadcast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broadcast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trasmettere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0" name="D-Speech build.wav"/>
                          </a:hlinkClick>
                        </a:rPr>
                        <a:t>build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built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built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costruire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1" name="D-Speech burn.wav"/>
                          </a:hlinkClick>
                        </a:rPr>
                        <a:t>burn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burned/burnt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burned/burnt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bruciare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2" name="D-Speech burst.wav"/>
                          </a:hlinkClick>
                        </a:rPr>
                        <a:t>burst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burst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scoppiare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3" name="D-Speech buy.wav"/>
                          </a:hlinkClick>
                        </a:rPr>
                        <a:t>buy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4" name="D-Speech cast.wav"/>
                          </a:hlinkClick>
                        </a:rPr>
                        <a:t>cast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lanciare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14556"/>
              </p:ext>
            </p:extLst>
          </p:nvPr>
        </p:nvGraphicFramePr>
        <p:xfrm>
          <a:off x="6786880" y="937176"/>
          <a:ext cx="5405120" cy="5920816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2971749854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4161142670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3302933965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500311936"/>
                    </a:ext>
                  </a:extLst>
                </a:gridCol>
              </a:tblGrid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5" name="D-Speech catch.wav"/>
                          </a:hlinkClick>
                        </a:rPr>
                        <a:t>catch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afferrare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41024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6" name="D-Speech choose.wav"/>
                          </a:hlinkClick>
                        </a:rPr>
                        <a:t>choose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chose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chosen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scegliere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23462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7" name="D-Speech cling.wav"/>
                          </a:hlinkClick>
                        </a:rPr>
                        <a:t>cling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aggrapparsi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2265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8" name="D-Speech come.wav"/>
                          </a:hlinkClick>
                        </a:rPr>
                        <a:t>come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venire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200306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9" name="D-Speech cost.wav"/>
                          </a:hlinkClick>
                        </a:rPr>
                        <a:t>cost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714786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0" name="D-Speech creep.wav"/>
                          </a:hlinkClick>
                        </a:rPr>
                        <a:t>creep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strisciare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04602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1" name="D-Speech cut.wav"/>
                          </a:hlinkClick>
                        </a:rPr>
                        <a:t>cut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tagliare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169634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2" name="D-Speech deal.wav"/>
                          </a:hlinkClick>
                        </a:rPr>
                        <a:t>deal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dealt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dealt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Trattare</a:t>
                      </a:r>
                      <a:r>
                        <a:rPr lang="it-IT" sz="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(discorso), contrattare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16342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3" name="D-Speech dig.wav"/>
                          </a:hlinkClick>
                        </a:rPr>
                        <a:t>dig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scavare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6505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4" name="D-Speech dive.wav"/>
                          </a:hlinkClick>
                        </a:rPr>
                        <a:t>dive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dived/dove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tuffare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863342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5" name="001_D-Speech do definitivo def.wav"/>
                          </a:hlinkClick>
                        </a:rPr>
                        <a:t>do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Fare (astratto)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370115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6" name="D-Speech draw.wav"/>
                          </a:hlinkClick>
                        </a:rPr>
                        <a:t>draw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drawn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disegnare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865040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7" name="D-Speech dream.wav"/>
                          </a:hlinkClick>
                        </a:rPr>
                        <a:t>dream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dreamed/dreamt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dreamed/dreamt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sognare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991729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8" name="D-Speech drive.wav"/>
                          </a:hlinkClick>
                        </a:rPr>
                        <a:t>drive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drove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driven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guidare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967078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9" name="D-Speech drink.wav"/>
                          </a:hlinkClick>
                        </a:rPr>
                        <a:t>drink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drank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drunk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63999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0" name="D-Speech eat.wav"/>
                          </a:hlinkClick>
                        </a:rPr>
                        <a:t>eat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eaten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mangiare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44363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1" name="D-Speech fall.wav"/>
                          </a:hlinkClick>
                        </a:rPr>
                        <a:t>fall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fell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fallen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3210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2" name="D-Speech feed.wav"/>
                          </a:hlinkClick>
                        </a:rPr>
                        <a:t>feed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Alimentare, nutrire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447209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3" name="D-Speech fell.wav"/>
                          </a:hlinkClick>
                        </a:rPr>
                        <a:t>feel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Sentire (di sentimento)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15220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4" name="D-Speech fight.wav"/>
                          </a:hlinkClick>
                        </a:rPr>
                        <a:t>fight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lottare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70208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5" name="D-Speech find.wav"/>
                          </a:hlinkClick>
                        </a:rPr>
                        <a:t>find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trovare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153037"/>
                  </a:ext>
                </a:extLst>
              </a:tr>
              <a:tr h="269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6" name="fit.wav"/>
                          </a:hlinkClick>
                        </a:rPr>
                        <a:t>fit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Adattarsi, calzare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691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46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39480"/>
              </p:ext>
            </p:extLst>
          </p:nvPr>
        </p:nvGraphicFramePr>
        <p:xfrm>
          <a:off x="0" y="0"/>
          <a:ext cx="5405120" cy="256043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2745279469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560896241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4091383482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385373201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Form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Participle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Translation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9177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60998"/>
              </p:ext>
            </p:extLst>
          </p:nvPr>
        </p:nvGraphicFramePr>
        <p:xfrm>
          <a:off x="0" y="1688131"/>
          <a:ext cx="5405121" cy="5167284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3830071338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749308126"/>
                    </a:ext>
                  </a:extLst>
                </a:gridCol>
                <a:gridCol w="1199516">
                  <a:extLst>
                    <a:ext uri="{9D8B030D-6E8A-4147-A177-3AD203B41FA5}">
                      <a16:colId xmlns:a16="http://schemas.microsoft.com/office/drawing/2014/main" val="3254594285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948213502"/>
                    </a:ext>
                  </a:extLst>
                </a:gridCol>
              </a:tblGrid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" name="D-Speech forgive.wav"/>
                          </a:hlinkClick>
                        </a:rPr>
                        <a:t>forgive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forgave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forgiven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perdonare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911209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" name="D-Speech forsake.wav"/>
                          </a:hlinkClick>
                        </a:rPr>
                        <a:t>forsake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forsook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forsaken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abbandonare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08856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" name="D-Speech freeze.wav"/>
                          </a:hlinkClick>
                        </a:rPr>
                        <a:t>freeze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froze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frozen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congelare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737766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" name="D-Speech get.wav"/>
                          </a:hlinkClick>
                        </a:rPr>
                        <a:t>get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gotten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Prendere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416591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6" name="D-Speech give.wav"/>
                          </a:hlinkClick>
                        </a:rPr>
                        <a:t>give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03266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7" name="D-Speech go.wav"/>
                          </a:hlinkClick>
                        </a:rPr>
                        <a:t>go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688190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8" name="D-Speech grind.wav"/>
                          </a:hlinkClick>
                        </a:rPr>
                        <a:t>grind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macinare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16458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9" name="D-Speech grow.wav"/>
                          </a:hlinkClick>
                        </a:rPr>
                        <a:t>grow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crescere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39869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0" name="D-Speech hang.wav"/>
                          </a:hlinkClick>
                        </a:rPr>
                        <a:t>hang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Pendere, appendere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779229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1" name="D-Speech hear.wav"/>
                          </a:hlinkClick>
                        </a:rPr>
                        <a:t>hear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heard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heard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Sentire, udire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738329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2" name="D-Speech hide.wav"/>
                          </a:hlinkClick>
                        </a:rPr>
                        <a:t>hide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hidden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nascondere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246525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3" name="D-Speech hit.wav"/>
                          </a:hlinkClick>
                        </a:rPr>
                        <a:t>hit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colpire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67392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4" name="D-Speech hold.wav"/>
                          </a:hlinkClick>
                        </a:rPr>
                        <a:t>hold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stringere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65605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5" name="D-Speech hurt.wav"/>
                          </a:hlinkClick>
                        </a:rPr>
                        <a:t>hurt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hurt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Hurt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Ferire, dolere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91171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6" name="D-Speech keep.wav"/>
                          </a:hlinkClick>
                        </a:rPr>
                        <a:t>keep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tenere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614774"/>
                  </a:ext>
                </a:extLst>
              </a:tr>
              <a:tr h="123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7" name="D-Speech knell.wav"/>
                          </a:hlinkClick>
                        </a:rPr>
                        <a:t>kneel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knelt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knelt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inginocchiarsi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189218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8" name="D-Speech knit.wav"/>
                          </a:hlinkClick>
                        </a:rPr>
                        <a:t>knit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Lavorare</a:t>
                      </a:r>
                      <a:r>
                        <a:rPr lang="it-IT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maglia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121278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9" name="D-Speech know.wav"/>
                          </a:hlinkClick>
                        </a:rPr>
                        <a:t>know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sapere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780655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0" name="D-Speech lay.wav"/>
                          </a:hlinkClick>
                        </a:rPr>
                        <a:t>lay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Posare, mettere in orizzontale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33226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1" name="D-Speech lead.wav"/>
                          </a:hlinkClick>
                        </a:rPr>
                        <a:t>lead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Guidare, comandare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704724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2" name="D-Speech leap.wav"/>
                          </a:hlinkClick>
                        </a:rPr>
                        <a:t>leap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leaped/leapt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leaped/leapt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Saltare, balzare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418492"/>
                  </a:ext>
                </a:extLst>
              </a:tr>
              <a:tr h="234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3" name="D-Speech learn.wav"/>
                          </a:hlinkClick>
                        </a:rPr>
                        <a:t>learn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learned/learnt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learned/learnt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imparare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087225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43831"/>
              </p:ext>
            </p:extLst>
          </p:nvPr>
        </p:nvGraphicFramePr>
        <p:xfrm>
          <a:off x="6786880" y="0"/>
          <a:ext cx="5405120" cy="256043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2745279469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560896241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4091383482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385373201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Form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Participle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Translation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9177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46027"/>
              </p:ext>
            </p:extLst>
          </p:nvPr>
        </p:nvGraphicFramePr>
        <p:xfrm>
          <a:off x="-1" y="256041"/>
          <a:ext cx="5405120" cy="1432080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1564297598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3157626081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3029542777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302410732"/>
                    </a:ext>
                  </a:extLst>
                </a:gridCol>
              </a:tblGrid>
              <a:tr h="23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4" name="D-Speech flee.wav"/>
                          </a:hlinkClick>
                        </a:rPr>
                        <a:t>flee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fuggire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732122"/>
                  </a:ext>
                </a:extLst>
              </a:tr>
              <a:tr h="23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5" name="D-Speech fling.wav"/>
                          </a:hlinkClick>
                        </a:rPr>
                        <a:t>fling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scagliare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04164"/>
                  </a:ext>
                </a:extLst>
              </a:tr>
              <a:tr h="23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6" name="D-Speech fly.wav"/>
                          </a:hlinkClick>
                        </a:rPr>
                        <a:t>fly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2880"/>
                  </a:ext>
                </a:extLst>
              </a:tr>
              <a:tr h="23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7" name="D-Speech forbid.wav"/>
                          </a:hlinkClick>
                        </a:rPr>
                        <a:t>forbid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forbade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forbidden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vietare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846622"/>
                  </a:ext>
                </a:extLst>
              </a:tr>
              <a:tr h="23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8" name="D-Speech forget.wav"/>
                          </a:hlinkClick>
                        </a:rPr>
                        <a:t>forget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forgot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forgotten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dimenticare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503601"/>
                  </a:ext>
                </a:extLst>
              </a:tr>
              <a:tr h="23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9" name="D-Speech forego.wav"/>
                          </a:hlinkClick>
                        </a:rPr>
                        <a:t>forego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9" name="D-Speech forego.wav"/>
                          </a:hlinkClick>
                        </a:rPr>
                        <a:t> (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9" name="D-Speech forego.wav"/>
                          </a:hlinkClick>
                        </a:rPr>
                        <a:t>forgo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9" name="D-Speech forego.wav"/>
                          </a:hlinkClick>
                        </a:rPr>
                        <a:t>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forewent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foregone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precedere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01889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82440"/>
              </p:ext>
            </p:extLst>
          </p:nvPr>
        </p:nvGraphicFramePr>
        <p:xfrm>
          <a:off x="6786878" y="256041"/>
          <a:ext cx="5405121" cy="6613911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3128081496"/>
                    </a:ext>
                  </a:extLst>
                </a:gridCol>
                <a:gridCol w="1319531">
                  <a:extLst>
                    <a:ext uri="{9D8B030D-6E8A-4147-A177-3AD203B41FA5}">
                      <a16:colId xmlns:a16="http://schemas.microsoft.com/office/drawing/2014/main" val="260277623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358034477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989109259"/>
                    </a:ext>
                  </a:extLst>
                </a:gridCol>
              </a:tblGrid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0" name="D-Speech leave.wav"/>
                          </a:hlinkClick>
                        </a:rPr>
                        <a:t>eave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Left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left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Lasciare (trans), partire (</a:t>
                      </a:r>
                      <a:r>
                        <a:rPr lang="it-IT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</a:t>
                      </a:r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597523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1" name="D-Speech lend.wav"/>
                          </a:hlinkClick>
                        </a:rPr>
                        <a:t>lend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900183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2" name="D-Speech let.wav"/>
                          </a:hlinkClick>
                        </a:rPr>
                        <a:t>let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Permettere,</a:t>
                      </a:r>
                      <a:r>
                        <a:rPr lang="it-IT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lasciare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008244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3" name="D-Speech lie.wav"/>
                          </a:hlinkClick>
                        </a:rPr>
                        <a:t>lie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Lay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giacere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501112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4" name="D-Speech light.wav"/>
                          </a:hlinkClick>
                        </a:rPr>
                        <a:t>light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lighted/lit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lighted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illuminare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652367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5" name="D-Speech lose.wav"/>
                          </a:hlinkClick>
                        </a:rPr>
                        <a:t>lose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379441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6" name="D-Speech make.wav"/>
                          </a:hlinkClick>
                        </a:rPr>
                        <a:t>make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made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made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Fare</a:t>
                      </a:r>
                      <a:r>
                        <a:rPr lang="it-IT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(manualmente)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023413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7" name="D-Speech mean.wav"/>
                          </a:hlinkClick>
                        </a:rPr>
                        <a:t>mean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Significare, intendere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792457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8" name="D-Speech meet.wav"/>
                          </a:hlinkClick>
                        </a:rPr>
                        <a:t>meet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incontrare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111308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9" name="D-Speech misspell.wav"/>
                          </a:hlinkClick>
                        </a:rPr>
                        <a:t>misspell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misspelled/misspelt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misspelled</a:t>
                      </a: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misspelt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sbagliare l'ortografia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621389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0" name="D-Speech mistake.wav"/>
                          </a:hlinkClick>
                        </a:rPr>
                        <a:t>mistake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mistook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mistaken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Sbagliare, confondere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60856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1" name="D-Speech mow.wav"/>
                          </a:hlinkClick>
                        </a:rPr>
                        <a:t>mow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mowed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mowed/mown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falciare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95309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2" name="D-Speech overcome.wav"/>
                          </a:hlinkClick>
                        </a:rPr>
                        <a:t>overcome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overcame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overcome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superare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190686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3" name="overdo.wav"/>
                          </a:hlinkClick>
                        </a:rPr>
                        <a:t>overdo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overdid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overdone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Strafare, esagerare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72530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4" name="D-Speech overtake.wav"/>
                          </a:hlinkClick>
                        </a:rPr>
                        <a:t>overtake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overtook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overtaken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sorpassare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070315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5" name="D-Speech overthrow.wav"/>
                          </a:hlinkClick>
                        </a:rPr>
                        <a:t>overthrow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overthrew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overthrown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rovesciare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095484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6" name="D-Speech pay.wav"/>
                          </a:hlinkClick>
                        </a:rPr>
                        <a:t>pay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pagare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60551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7" name="D-Speech plead.wav"/>
                          </a:hlinkClick>
                        </a:rPr>
                        <a:t>plead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implorare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808287"/>
                  </a:ext>
                </a:extLst>
              </a:tr>
              <a:tr h="265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8" name="D-Speech prove.wav"/>
                          </a:hlinkClick>
                        </a:rPr>
                        <a:t>prove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proved/proven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Dimostrarsi, rivelarsi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213537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9" name="D-Speech put.wav"/>
                          </a:hlinkClick>
                        </a:rPr>
                        <a:t>put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mettere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082702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0" name="D-Speech quit.wav"/>
                          </a:hlinkClick>
                        </a:rPr>
                        <a:t>quit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Lasciare, uscire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945091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1" name="D-Speech reasd.wav"/>
                          </a:hlinkClick>
                        </a:rPr>
                        <a:t>read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leggere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621326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2" name="D-Speech rid.wav"/>
                          </a:hlinkClick>
                        </a:rPr>
                        <a:t>rid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sbarazzare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751556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3" name="D-Speech ride.wav"/>
                          </a:hlinkClick>
                        </a:rPr>
                        <a:t>ride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rode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ridden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cavalcare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612669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4" name="D-Speech ring.wav"/>
                          </a:hlinkClick>
                        </a:rPr>
                        <a:t>ring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Suonare(trans), squillare (</a:t>
                      </a:r>
                      <a:r>
                        <a:rPr lang="it-IT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</a:t>
                      </a: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78177"/>
                  </a:ext>
                </a:extLst>
              </a:tr>
              <a:tr h="253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5" name="D-Speech rise.wav"/>
                          </a:hlinkClick>
                        </a:rPr>
                        <a:t>rise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rose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risen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98" marR="9298" marT="9298" marB="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Salire(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75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4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19932"/>
              </p:ext>
            </p:extLst>
          </p:nvPr>
        </p:nvGraphicFramePr>
        <p:xfrm>
          <a:off x="0" y="268641"/>
          <a:ext cx="5405119" cy="6654291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2105277067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1526120170"/>
                    </a:ext>
                  </a:extLst>
                </a:gridCol>
                <a:gridCol w="1199514">
                  <a:extLst>
                    <a:ext uri="{9D8B030D-6E8A-4147-A177-3AD203B41FA5}">
                      <a16:colId xmlns:a16="http://schemas.microsoft.com/office/drawing/2014/main" val="3670260998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439942377"/>
                    </a:ext>
                  </a:extLst>
                </a:gridCol>
              </a:tblGrid>
              <a:tr h="223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" name="D-Speech run.wav"/>
                          </a:hlinkClick>
                        </a:rPr>
                        <a:t>run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293714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" name="D-Speech saw.wav"/>
                          </a:hlinkClick>
                        </a:rPr>
                        <a:t>saw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sawed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sawed/sawn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segare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97305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" name="D-Speech say.wav"/>
                          </a:hlinkClick>
                        </a:rPr>
                        <a:t>say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320492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" name="D-Speech se.wav"/>
                          </a:hlinkClick>
                        </a:rPr>
                        <a:t>see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vedere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09103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6" name="D-Speech seek.wav"/>
                          </a:hlinkClick>
                        </a:rPr>
                        <a:t>seek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cercare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641476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7" name="D-Speech sell.wav"/>
                          </a:hlinkClick>
                        </a:rPr>
                        <a:t>sell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vendere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719761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8" name="D-Speech send.wav"/>
                          </a:hlinkClick>
                        </a:rPr>
                        <a:t>send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Mandare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inviare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915954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9" name="D-Speech set.wav"/>
                          </a:hlinkClick>
                        </a:rPr>
                        <a:t>set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Collocare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stabilire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594525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0" name="D-Speech sew.wav"/>
                          </a:hlinkClick>
                        </a:rPr>
                        <a:t>sew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sewed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sewed/sewn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cucire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885488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1" name="D-Speech shake.wav"/>
                          </a:hlinkClick>
                        </a:rPr>
                        <a:t>shake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shook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Agitare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squotere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471897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2" name="D-Speech shave.wav"/>
                          </a:hlinkClick>
                        </a:rPr>
                        <a:t>shave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shaved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shaved/shaven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sbarbarsi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09786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3" name="D-Speech shear.wav"/>
                          </a:hlinkClick>
                        </a:rPr>
                        <a:t>shear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Tagliare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fendere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tosare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106997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4" name="D-Speech shed.wav"/>
                          </a:hlinkClick>
                        </a:rPr>
                        <a:t>shed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Perdere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liberarsi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872151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5" name="D-Speech shine.wav"/>
                          </a:hlinkClick>
                        </a:rPr>
                        <a:t>shine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brillare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14869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6" name="D-Speech shoe.wav"/>
                          </a:hlinkClick>
                        </a:rPr>
                        <a:t>shoe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shoed/shod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Ferrare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cavalli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627246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7" name="D-Speech shoot.wav"/>
                          </a:hlinkClick>
                        </a:rPr>
                        <a:t>shoot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Sparare</a:t>
                      </a:r>
                      <a:r>
                        <a:rPr lang="en-US" sz="1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colpire</a:t>
                      </a:r>
                      <a:r>
                        <a:rPr lang="en-US" sz="1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girare</a:t>
                      </a:r>
                      <a:r>
                        <a:rPr lang="en-US" sz="1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(film)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104572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8" name="D-Speech show.wav"/>
                          </a:hlinkClick>
                        </a:rPr>
                        <a:t>show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showed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showed/shown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mostrare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43422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9" name="D-Speech shring.wav"/>
                          </a:hlinkClick>
                        </a:rPr>
                        <a:t>shrink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shrank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shrunk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Rimpicciolire</a:t>
                      </a:r>
                      <a:r>
                        <a:rPr lang="en-US" sz="1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(trans), </a:t>
                      </a:r>
                      <a:r>
                        <a:rPr lang="en-US" sz="10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restringersi</a:t>
                      </a:r>
                      <a:r>
                        <a:rPr lang="en-US" sz="1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0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</a:t>
                      </a:r>
                      <a:r>
                        <a:rPr lang="en-US" sz="1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096844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0" name="D-Speech shut.wav"/>
                          </a:hlinkClick>
                        </a:rPr>
                        <a:t>shut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shut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shut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chiudere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04382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1" name="D-Speech sing.wav"/>
                          </a:hlinkClick>
                        </a:rPr>
                        <a:t>sing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cantare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36785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2" name="D-Speech sink.wav"/>
                          </a:hlinkClick>
                        </a:rPr>
                        <a:t>sink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affondare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176548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3" name="D-Speech sit.wav"/>
                          </a:hlinkClick>
                        </a:rPr>
                        <a:t>sit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sedersi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98771"/>
                  </a:ext>
                </a:extLst>
              </a:tr>
              <a:tr h="297743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4" name="D-Speech slep.wav"/>
                          </a:hlinkClick>
                        </a:rPr>
                        <a:t>sleep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dormire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584276"/>
                  </a:ext>
                </a:extLst>
              </a:tr>
              <a:tr h="297743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5" name="D-Speech slay.wav"/>
                          </a:hlinkClick>
                        </a:rPr>
                        <a:t>slay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Slain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Uccidere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ammazzare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684609"/>
                  </a:ext>
                </a:extLst>
              </a:tr>
              <a:tr h="297743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6" name="D-Speech slide.wav"/>
                          </a:hlinkClick>
                        </a:rPr>
                        <a:t>slide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Slid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Scorrere, scivolare, slittare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523897"/>
                  </a:ext>
                </a:extLst>
              </a:tr>
              <a:tr h="297743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7" name="D-Speech sling.wav"/>
                          </a:hlinkClick>
                        </a:rPr>
                        <a:t>sling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lanciare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27194"/>
                  </a:ext>
                </a:extLst>
              </a:tr>
              <a:tr h="297743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8" name="D-Speech slit.wav"/>
                          </a:hlinkClick>
                        </a:rPr>
                        <a:t>slit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Tagliare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fendere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194585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50375"/>
              </p:ext>
            </p:extLst>
          </p:nvPr>
        </p:nvGraphicFramePr>
        <p:xfrm>
          <a:off x="6786882" y="553917"/>
          <a:ext cx="5405119" cy="6313729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4187699321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3142021546"/>
                    </a:ext>
                  </a:extLst>
                </a:gridCol>
                <a:gridCol w="1199514">
                  <a:extLst>
                    <a:ext uri="{9D8B030D-6E8A-4147-A177-3AD203B41FA5}">
                      <a16:colId xmlns:a16="http://schemas.microsoft.com/office/drawing/2014/main" val="631967514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3098632670"/>
                    </a:ext>
                  </a:extLst>
                </a:gridCol>
              </a:tblGrid>
              <a:tr h="27101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9" name="D-Speech sow.wav"/>
                          </a:hlinkClick>
                        </a:rPr>
                        <a:t>sow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sowed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sowed/sown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seminare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10048"/>
                  </a:ext>
                </a:extLst>
              </a:tr>
              <a:tr h="227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0" name="D-Speech speak.wav"/>
                          </a:hlinkClick>
                        </a:rPr>
                        <a:t>speak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spoke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parlare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496783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1" name="D-Speech speed.wav"/>
                          </a:hlinkClick>
                        </a:rPr>
                        <a:t>speed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Correre, </a:t>
                      </a:r>
                      <a:r>
                        <a:rPr lang="it-IT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accellerare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41222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2" name="D-Speech spend.wav"/>
                          </a:hlinkClick>
                        </a:rPr>
                        <a:t>spend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trascorrere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90229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3" name="D-Speech spill.wav"/>
                          </a:hlinkClick>
                        </a:rPr>
                        <a:t>spill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spilled/spilt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spilled/spilt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Versare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rovesciare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87269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4" name="D-Speech spin.wav"/>
                          </a:hlinkClick>
                        </a:rPr>
                        <a:t>spin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spun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spun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girare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634323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5" name="D-Speech spit.wav"/>
                          </a:hlinkClick>
                        </a:rPr>
                        <a:t>spit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spit/spat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sputare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108883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3" name="D-Speech spill.wav"/>
                          </a:hlinkClick>
                        </a:rPr>
                        <a:t>split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split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split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dividere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571494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6" name="D-Speech spread.wav"/>
                          </a:hlinkClick>
                        </a:rPr>
                        <a:t>spread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spread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spread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Spalmare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diffondersi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640587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7" name="D-Speech spring.wav"/>
                          </a:hlinkClick>
                        </a:rPr>
                        <a:t>spring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sprang/sprung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sprung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scaturire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288316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8" name="D-Speech stand.wav"/>
                          </a:hlinkClick>
                        </a:rPr>
                        <a:t>stand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Stare in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piedi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419834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9" name="D-Speech steal.wav"/>
                          </a:hlinkClick>
                        </a:rPr>
                        <a:t>steal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stole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stolen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rubare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010104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0" name="D-Speech stick.wav"/>
                          </a:hlinkClick>
                        </a:rPr>
                        <a:t>stick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stuck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stuck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bastonare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877247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1" name="D-Speech sting.wav"/>
                          </a:hlinkClick>
                        </a:rPr>
                        <a:t>sting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pungere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584527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2" name="D-Speech stink.wav"/>
                          </a:hlinkClick>
                        </a:rPr>
                        <a:t>stink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stunk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puzzare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840198"/>
                  </a:ext>
                </a:extLst>
              </a:tr>
              <a:tr h="38906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3" name="D-Speech stride.wav"/>
                          </a:hlinkClick>
                        </a:rPr>
                        <a:t>stride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stridden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camminare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grandi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passi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726053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4" name="D-Speech strike.wav"/>
                          </a:hlinkClick>
                        </a:rPr>
                        <a:t>strike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struck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struck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Colpire</a:t>
                      </a:r>
                      <a:r>
                        <a:rPr lang="it-IT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attaccare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539110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5" name="D-Speech string.wav"/>
                          </a:hlinkClick>
                        </a:rPr>
                        <a:t>string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Infilare, mettere corde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40319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6" name="D-Speech strive.wav"/>
                          </a:hlinkClick>
                        </a:rPr>
                        <a:t>strive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strove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Striven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sforzarsi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312736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7" name="D-Speech swear.wav"/>
                          </a:hlinkClick>
                        </a:rPr>
                        <a:t>swear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swore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Sworn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giurare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023379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06275"/>
              </p:ext>
            </p:extLst>
          </p:nvPr>
        </p:nvGraphicFramePr>
        <p:xfrm>
          <a:off x="0" y="0"/>
          <a:ext cx="5405120" cy="256043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1203626559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68001830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1983945638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51407505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Form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Participle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Translation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018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42934"/>
              </p:ext>
            </p:extLst>
          </p:nvPr>
        </p:nvGraphicFramePr>
        <p:xfrm>
          <a:off x="6786880" y="-1"/>
          <a:ext cx="5405120" cy="256043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1203626559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68001830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1983945638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51407505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Form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Participle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Translation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0187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84741"/>
              </p:ext>
            </p:extLst>
          </p:nvPr>
        </p:nvGraphicFramePr>
        <p:xfrm>
          <a:off x="6786880" y="254978"/>
          <a:ext cx="5405119" cy="298938"/>
        </p:xfrm>
        <a:graphic>
          <a:graphicData uri="http://schemas.openxmlformats.org/drawingml/2006/table">
            <a:tbl>
              <a:tblPr/>
              <a:tblGrid>
                <a:gridCol w="1367155">
                  <a:extLst>
                    <a:ext uri="{9D8B030D-6E8A-4147-A177-3AD203B41FA5}">
                      <a16:colId xmlns:a16="http://schemas.microsoft.com/office/drawing/2014/main" val="2170428107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1406371140"/>
                    </a:ext>
                  </a:extLst>
                </a:gridCol>
                <a:gridCol w="1199514">
                  <a:extLst>
                    <a:ext uri="{9D8B030D-6E8A-4147-A177-3AD203B41FA5}">
                      <a16:colId xmlns:a16="http://schemas.microsoft.com/office/drawing/2014/main" val="486882785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878353224"/>
                    </a:ext>
                  </a:extLst>
                </a:gridCol>
              </a:tblGrid>
              <a:tr h="298938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8" name="D-Speech smite.wav"/>
                          </a:hlinkClick>
                        </a:rPr>
                        <a:t>smite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smote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smitten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38" marR="5238" marT="5238" marB="52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Colpire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distruggere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10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6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80732"/>
              </p:ext>
            </p:extLst>
          </p:nvPr>
        </p:nvGraphicFramePr>
        <p:xfrm>
          <a:off x="0" y="-2685"/>
          <a:ext cx="5115827" cy="6882970"/>
        </p:xfrm>
        <a:graphic>
          <a:graphicData uri="http://schemas.openxmlformats.org/drawingml/2006/table">
            <a:tbl>
              <a:tblPr/>
              <a:tblGrid>
                <a:gridCol w="1293982">
                  <a:extLst>
                    <a:ext uri="{9D8B030D-6E8A-4147-A177-3AD203B41FA5}">
                      <a16:colId xmlns:a16="http://schemas.microsoft.com/office/drawing/2014/main" val="4134278117"/>
                    </a:ext>
                  </a:extLst>
                </a:gridCol>
                <a:gridCol w="1248906">
                  <a:extLst>
                    <a:ext uri="{9D8B030D-6E8A-4147-A177-3AD203B41FA5}">
                      <a16:colId xmlns:a16="http://schemas.microsoft.com/office/drawing/2014/main" val="2672148447"/>
                    </a:ext>
                  </a:extLst>
                </a:gridCol>
                <a:gridCol w="1135315">
                  <a:extLst>
                    <a:ext uri="{9D8B030D-6E8A-4147-A177-3AD203B41FA5}">
                      <a16:colId xmlns:a16="http://schemas.microsoft.com/office/drawing/2014/main" val="124519974"/>
                    </a:ext>
                  </a:extLst>
                </a:gridCol>
                <a:gridCol w="1437624">
                  <a:extLst>
                    <a:ext uri="{9D8B030D-6E8A-4147-A177-3AD203B41FA5}">
                      <a16:colId xmlns:a16="http://schemas.microsoft.com/office/drawing/2014/main" val="3170048978"/>
                    </a:ext>
                  </a:extLst>
                </a:gridCol>
              </a:tblGrid>
              <a:tr h="2705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Participle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Translation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56002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" name="D-Speech sweep.wav"/>
                          </a:hlinkClick>
                        </a:rPr>
                        <a:t>weep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spazzare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65990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3" name="D-Speech swell.wav"/>
                          </a:hlinkClick>
                        </a:rPr>
                        <a:t>swell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swelled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swelled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swollen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gonfiare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1340"/>
                  </a:ext>
                </a:extLst>
              </a:tr>
              <a:tr h="19748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4" name="D-Speech swim.wav"/>
                          </a:hlinkClick>
                        </a:rPr>
                        <a:t>swim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swam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swum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nuotare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781524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5" name="001_D-Speech swing.wav"/>
                          </a:hlinkClick>
                        </a:rPr>
                        <a:t>swing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swung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swung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oscillare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317904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6" name="D-Speech take.wav"/>
                          </a:hlinkClick>
                        </a:rPr>
                        <a:t>take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took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prendere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26622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7" name="D-Speech teach.wav"/>
                          </a:hlinkClick>
                        </a:rPr>
                        <a:t>teach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insegnare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520631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8" name="tear.wav"/>
                          </a:hlinkClick>
                        </a:rPr>
                        <a:t>tear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torn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Strappare, lacerare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019068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9" name="D-Speech tell.wav"/>
                          </a:hlinkClick>
                        </a:rPr>
                        <a:t>tell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451186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0" name="D-Speech think.wav"/>
                          </a:hlinkClick>
                        </a:rPr>
                        <a:t>think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thought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pensare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75637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1" name="D-Speech thrive.wav"/>
                          </a:hlinkClick>
                        </a:rPr>
                        <a:t>thrive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thrived/throve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thrived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prosperare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371806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2" name="D-Speech throw.wav"/>
                          </a:hlinkClick>
                        </a:rPr>
                        <a:t>throw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threw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thrown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Lanciare,</a:t>
                      </a:r>
                      <a:r>
                        <a:rPr lang="it-IT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gettare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059896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3" name="D-Speech thrust.wav"/>
                          </a:hlinkClick>
                        </a:rPr>
                        <a:t>thrust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thrust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thrust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spingere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724211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4" name="D-Speech tread.wav"/>
                          </a:hlinkClick>
                        </a:rPr>
                        <a:t>tread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trodden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Camminare, calpestare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322373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5" name="D-Speech understand.wav"/>
                          </a:hlinkClick>
                        </a:rPr>
                        <a:t>understand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understood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understood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comprendere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991688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6" name="D-Speech uphold.wav"/>
                          </a:hlinkClick>
                        </a:rPr>
                        <a:t>uphold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upheld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upheld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Sostenere, confermare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59499"/>
                  </a:ext>
                </a:extLst>
              </a:tr>
              <a:tr h="242809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7" name="D-Speech upset.wav"/>
                          </a:hlinkClick>
                        </a:rPr>
                        <a:t>upset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upset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upset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turbare, sconvolgere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9465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8" name="D-Speech eake.wav"/>
                          </a:hlinkClick>
                        </a:rPr>
                        <a:t>wake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woke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woken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svegliare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69959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19" name="D-Speech wear.wav"/>
                          </a:hlinkClick>
                        </a:rPr>
                        <a:t>wear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indossare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473077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0" name="D-Speech weave.wav"/>
                          </a:hlinkClick>
                        </a:rPr>
                        <a:t>weave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weaved/wove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weaved/woven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817614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1" name="D-Speech wed.wav"/>
                          </a:hlinkClick>
                        </a:rPr>
                        <a:t>wed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sposare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9963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2" name="D-Speech weep.wav"/>
                          </a:hlinkClick>
                        </a:rPr>
                        <a:t>weep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wept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piangere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190130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3" name="D-Speech wind.wav"/>
                          </a:hlinkClick>
                        </a:rPr>
                        <a:t>wind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wound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Avvolgere</a:t>
                      </a:r>
                      <a:r>
                        <a:rPr lang="it-IT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34635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4" name="D-Speech win.wav"/>
                          </a:hlinkClick>
                        </a:rPr>
                        <a:t>win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vincere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307132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5" name="D-Speech withhold.wav"/>
                          </a:hlinkClick>
                        </a:rPr>
                        <a:t>withhold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withheld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withheld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trattenere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288721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6" name="D-Speech withstand.wav"/>
                          </a:hlinkClick>
                        </a:rPr>
                        <a:t>withstand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withstood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withstood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resistere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75490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7" name="D-Speech wring.wav"/>
                          </a:hlinkClick>
                        </a:rPr>
                        <a:t>wring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wrung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strizzare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436509"/>
                  </a:ext>
                </a:extLst>
              </a:tr>
              <a:tr h="2287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" action="ppaction://noaction">
                            <a:snd r:embed="rId28" name="D-Speech write.wav"/>
                          </a:hlinkClick>
                        </a:rPr>
                        <a:t>write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wrote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written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15" marR="9015" marT="9015" marB="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scrivere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10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432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874</Words>
  <Application>Microsoft Office PowerPoint</Application>
  <PresentationFormat>Widescreen</PresentationFormat>
  <Paragraphs>725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25</cp:revision>
  <dcterms:created xsi:type="dcterms:W3CDTF">2015-11-17T14:59:45Z</dcterms:created>
  <dcterms:modified xsi:type="dcterms:W3CDTF">2016-03-05T06:57:24Z</dcterms:modified>
</cp:coreProperties>
</file>